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2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jpg>
</file>

<file path=ppt/media/image12.jpg>
</file>

<file path=ppt/media/image13.jpg>
</file>

<file path=ppt/media/image14.jpeg>
</file>

<file path=ppt/media/image15.jpeg>
</file>

<file path=ppt/media/image16.png>
</file>

<file path=ppt/media/image17.jpeg>
</file>

<file path=ppt/media/image18.jpeg>
</file>

<file path=ppt/media/image2.JPG>
</file>

<file path=ppt/media/image3.jpeg>
</file>

<file path=ppt/media/image4.jpeg>
</file>

<file path=ppt/media/image5.jp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473DB-2B8F-4794-8723-90EF0180F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236166-5014-4081-B02C-042769C6C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B5350-8E31-403B-AB46-6A3895E6E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C52F0-DD16-488F-BFA0-EA9D09A41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CE17-8847-4008-B3EA-7EFB4058E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3002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1A001-426D-4723-81CB-CCA300310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0A6789-C173-430B-A1E5-FBF44EADF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387D5-68B8-4EC9-9311-F8C8D0F2B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13CC7-2D41-4648-BD58-1EA42A6AE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703BF-F8D8-4A3D-9FC1-CA356C4FC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454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23A77A-5229-440A-A7F7-F82E300C2C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502BB-E3B8-4ABE-9478-1442F414E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6C16B-7D70-4CED-83A6-9E8D5ADFE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EA968-E361-4739-A2AA-9E6922AE8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0DBA2-65C0-454C-B5F6-30AA6BDA1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5601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7E2A9-8858-4A16-91E4-0E0E3F48F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873BB-0297-4B52-B3B1-7CE5D4997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6714E-E548-42CB-A76D-D2ADC15AF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FE727-0C1E-4544-80DB-914623A50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7C7F5-2473-4097-9FB0-B0476862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44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5675E-BF35-4295-B0B2-A9F4AD3A3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77C9C-7118-4F56-B006-37D11C3B6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2D37B-9166-4A9C-AA06-0F862CADC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F900A-893E-494C-8F83-663C27D0E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3DBB8-75ED-44AF-AEBF-41DED16A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2263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8F144-E77D-4C2B-BD0A-87F27AAC5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2C602-ECAB-4A13-B1BC-4FE67704E1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DDE8-7A53-48C5-8BFF-BF862C2C4B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AB16D-44D8-4AD6-BDF6-AF840621B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3C6678-1CBE-4F91-AE0F-BE28C902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1D45CE-B99E-4D6C-A3E4-3D5B3E3FF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9056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F2425-78D7-47A5-BC24-434F9830F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6D78E-BDCE-4241-BE1C-DB9277812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331E13-9010-4A78-9B42-474AA63C9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05CB2A-01A7-4037-8158-44D98451A6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3844CD-B7FF-4108-9420-1EE4664FBD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612BC-7402-4E61-8DB2-1FCFF1543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ADE823-09B8-44A3-B0D8-B0E8F469E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92F575-0350-47CB-B12E-4D899EBDA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255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441D6-3F48-46B9-95D2-1EAE2BEAD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1B019A-6823-4649-A5F7-F6607EC56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742ACF-6C17-4040-9206-D4800ACC6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95625E-B357-4EC4-9949-1F5B28E84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5930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40CD9B-EAED-4C76-8753-E829EEA78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19C706-750B-4C2B-8785-1D47C9F1F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4B2B16-809E-4C2B-BB8E-E79E7A590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6144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EFB88-16CD-42CC-8806-7EE050B3F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DC557-A44D-4A54-99D6-D5D4E0A1B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328DCB-F6B2-4749-802D-3C0D04E6B5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B5004A-3F4D-4020-A9F8-ADB33431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41BDA-1CE2-4C4C-958A-4F17B2F62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67B49-9831-44F6-BDF4-6CB5954C5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552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4DD8C-1E3F-42C9-9FEC-561BBF17E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C40351-74EC-4D99-B0FA-73614DC9A4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0257DF-39F6-46AE-9F71-5263BBA339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2DC000-899A-4091-8DF9-A87AEF8B2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70943A-AE15-4469-9F88-A8F87A887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5A5EA7-A710-45B5-BD54-BD5DE3D33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580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DA3445-8642-4DCE-AD90-A0A1EE926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89B371-BE46-4E78-98F0-90EB151B1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8586A-0854-4CC6-8CE3-553CB75F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0B2BC-49EF-4C41-9818-70055D94C803}" type="datetimeFigureOut">
              <a:rPr lang="en-GB" smtClean="0"/>
              <a:t>05/11/2018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4502F5-52E0-463F-BFA7-FC48A9B7C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B2C58-AAA1-4F95-A856-E2E57D5900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F29734-F5CE-400E-95E8-5145822452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018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610CDF-597D-4735-8850-CF6BD7877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823600-D2D9-4350-833F-E306EA15A549}"/>
              </a:ext>
            </a:extLst>
          </p:cNvPr>
          <p:cNvSpPr txBox="1"/>
          <p:nvPr/>
        </p:nvSpPr>
        <p:spPr>
          <a:xfrm>
            <a:off x="6018414" y="3773978"/>
            <a:ext cx="4455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4">
                    <a:lumMod val="75000"/>
                  </a:schemeClr>
                </a:solidFill>
                <a:latin typeface="Jaapokki" panose="00000500000000000000" pitchFamily="50" charset="0"/>
              </a:rPr>
              <a:t>TECHNOLOGY</a:t>
            </a:r>
            <a:r>
              <a:rPr lang="en-GB" dirty="0">
                <a:solidFill>
                  <a:schemeClr val="bg2">
                    <a:lumMod val="10000"/>
                  </a:schemeClr>
                </a:solidFill>
                <a:latin typeface="Jaapokki" panose="00000500000000000000" pitchFamily="50" charset="0"/>
              </a:rPr>
              <a:t>, AS NATURE INTENDED</a:t>
            </a:r>
          </a:p>
        </p:txBody>
      </p:sp>
    </p:spTree>
    <p:extLst>
      <p:ext uri="{BB962C8B-B14F-4D97-AF65-F5344CB8AC3E}">
        <p14:creationId xmlns:p14="http://schemas.microsoft.com/office/powerpoint/2010/main" val="2943581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243403-B016-4BB7-AD78-DEB1CAD09F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B09757-20F3-4655-91DA-3DCC0E39DA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851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pet wearables">
            <a:extLst>
              <a:ext uri="{FF2B5EF4-FFF2-40B4-BE49-F238E27FC236}">
                <a16:creationId xmlns:a16="http://schemas.microsoft.com/office/drawing/2014/main" id="{FEBC8DC9-00CE-464E-A193-209BB9A41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183" y="216131"/>
            <a:ext cx="8428175" cy="6309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555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dog microchip">
            <a:extLst>
              <a:ext uri="{FF2B5EF4-FFF2-40B4-BE49-F238E27FC236}">
                <a16:creationId xmlns:a16="http://schemas.microsoft.com/office/drawing/2014/main" id="{DB680D4E-E150-4494-B95F-F0ED2D6AE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138" y="0"/>
            <a:ext cx="94837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358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81128F-F1B6-4102-9C19-13E2AA4975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10" t="17697" r="15555" b="15273"/>
          <a:stretch/>
        </p:blipFill>
        <p:spPr>
          <a:xfrm>
            <a:off x="-6103" y="106068"/>
            <a:ext cx="12198103" cy="664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262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lated image">
            <a:extLst>
              <a:ext uri="{FF2B5EF4-FFF2-40B4-BE49-F238E27FC236}">
                <a16:creationId xmlns:a16="http://schemas.microsoft.com/office/drawing/2014/main" id="{B06DD372-52B4-41A0-BB78-EBBBB827B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8657"/>
            <a:ext cx="6534958" cy="4100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pet microchip">
            <a:extLst>
              <a:ext uri="{FF2B5EF4-FFF2-40B4-BE49-F238E27FC236}">
                <a16:creationId xmlns:a16="http://schemas.microsoft.com/office/drawing/2014/main" id="{02DAE7E6-9580-48C9-9DD5-465E416287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50" b="6449"/>
          <a:stretch/>
        </p:blipFill>
        <p:spPr bwMode="auto">
          <a:xfrm>
            <a:off x="7085214" y="1928553"/>
            <a:ext cx="4572000" cy="3042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372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610CDF-597D-4735-8850-CF6BD7877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823600-D2D9-4350-833F-E306EA15A549}"/>
              </a:ext>
            </a:extLst>
          </p:cNvPr>
          <p:cNvSpPr txBox="1"/>
          <p:nvPr/>
        </p:nvSpPr>
        <p:spPr>
          <a:xfrm>
            <a:off x="6018414" y="3773978"/>
            <a:ext cx="4455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4">
                    <a:lumMod val="75000"/>
                  </a:schemeClr>
                </a:solidFill>
                <a:latin typeface="Jaapokki" panose="00000500000000000000" pitchFamily="50" charset="0"/>
              </a:rPr>
              <a:t>TECHNOLOGY</a:t>
            </a:r>
            <a:r>
              <a:rPr lang="en-GB" dirty="0">
                <a:solidFill>
                  <a:schemeClr val="bg2">
                    <a:lumMod val="10000"/>
                  </a:schemeClr>
                </a:solidFill>
                <a:latin typeface="Jaapokki" panose="00000500000000000000" pitchFamily="50" charset="0"/>
              </a:rPr>
              <a:t>, AS NATURE INTENDED</a:t>
            </a:r>
          </a:p>
        </p:txBody>
      </p:sp>
    </p:spTree>
    <p:extLst>
      <p:ext uri="{BB962C8B-B14F-4D97-AF65-F5344CB8AC3E}">
        <p14:creationId xmlns:p14="http://schemas.microsoft.com/office/powerpoint/2010/main" val="202216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C028EBB-7B0E-475A-8924-CD0CC1518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571" y="0"/>
            <a:ext cx="6334298" cy="687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6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F2D294-50A8-4EDC-8C45-4C4F0F87CD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728" y="0"/>
            <a:ext cx="47865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4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FCFFBD-1A6D-49B4-8B5D-BC0EF15EA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50" y="0"/>
            <a:ext cx="10302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16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0408AD-C13B-47F7-AFF0-DC99223B0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87" y="0"/>
            <a:ext cx="1161882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FF0A32-4592-41CF-AB01-058B8952B1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86" y="0"/>
            <a:ext cx="2689369" cy="404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210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E836AD-7538-49D0-B294-8304B8C084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455" t="14498" r="19030" b="18916"/>
          <a:stretch/>
        </p:blipFill>
        <p:spPr>
          <a:xfrm rot="5400000">
            <a:off x="2264030" y="1036123"/>
            <a:ext cx="6868687" cy="47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626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B8CEE6-94A2-471E-99B5-7A9D9EFB45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528" y="0"/>
            <a:ext cx="45649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767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4:Â Location points (blue dots) of wolf NW025 (April 3 - June 4, 2002)">
            <a:extLst>
              <a:ext uri="{FF2B5EF4-FFF2-40B4-BE49-F238E27FC236}">
                <a16:creationId xmlns:a16="http://schemas.microsoft.com/office/drawing/2014/main" id="{4A650A3E-F7B1-4114-BAD6-24ADFD9802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235" y="1"/>
            <a:ext cx="734276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white wolf wearing a collar walks through the snow">
            <a:extLst>
              <a:ext uri="{FF2B5EF4-FFF2-40B4-BE49-F238E27FC236}">
                <a16:creationId xmlns:a16="http://schemas.microsoft.com/office/drawing/2014/main" id="{DF86B598-12B6-402E-B776-596863AB9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00286"/>
            <a:ext cx="4852007" cy="2775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612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CF852A-09B8-45DD-A8A0-967407A99F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461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10</Words>
  <Application>Microsoft Office PowerPoint</Application>
  <PresentationFormat>Widescreen</PresentationFormat>
  <Paragraphs>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Jaapokki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Liane Stevenson</dc:creator>
  <cp:lastModifiedBy>Liane Stevenson</cp:lastModifiedBy>
  <cp:revision>6</cp:revision>
  <dcterms:created xsi:type="dcterms:W3CDTF">2018-11-05T21:18:22Z</dcterms:created>
  <dcterms:modified xsi:type="dcterms:W3CDTF">2018-11-05T22:35:39Z</dcterms:modified>
</cp:coreProperties>
</file>

<file path=docProps/thumbnail.jpeg>
</file>